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64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33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4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8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2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87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18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57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4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23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84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3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inerarisgeologics.com/wp-content/themes/UNDERSCRORE_BOOTSTRAP_TEMPL/material/montserra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Wegener</a:t>
            </a:r>
            <a:r>
              <a:rPr lang="ca-ES" dirty="0" smtClean="0"/>
              <a:t>, la Teoria de la Deriva Continental i els Fòssils Guia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Presentació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71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239988" cy="657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6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5" y="0"/>
            <a:ext cx="9229745" cy="73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88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456"/>
            <a:ext cx="6408712" cy="65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60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934"/>
            <a:ext cx="8788624" cy="648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11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" y="116632"/>
            <a:ext cx="9123173" cy="664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32066"/>
            <a:ext cx="5832648" cy="464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260648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Fòssils Guia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628800"/>
            <a:ext cx="30243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Són fòssils característics d’una etapa geològica i ens permeten identificar l’antiguitat de les roques on estan inclosos.</a:t>
            </a:r>
          </a:p>
          <a:p>
            <a:endParaRPr lang="ca-ES" dirty="0"/>
          </a:p>
          <a:p>
            <a:r>
              <a:rPr lang="ca-ES" dirty="0" smtClean="0"/>
              <a:t>Els fòssils guia, també habitaven uns espais determinats segons la seva fisiologia, així que podem trobar-los en unes </a:t>
            </a:r>
            <a:r>
              <a:rPr lang="ca-ES" dirty="0" err="1" smtClean="0"/>
              <a:t>zoness</a:t>
            </a:r>
            <a:r>
              <a:rPr lang="ca-ES" dirty="0" smtClean="0"/>
              <a:t> o altres dins un mateix període. </a:t>
            </a:r>
            <a:r>
              <a:rPr lang="es-ES" dirty="0" smtClean="0"/>
              <a:t> Per </a:t>
            </a:r>
            <a:r>
              <a:rPr lang="es-ES" dirty="0" err="1" smtClean="0"/>
              <a:t>exemple</a:t>
            </a:r>
            <a:r>
              <a:rPr lang="es-ES" dirty="0" smtClean="0"/>
              <a:t>: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fòssils</a:t>
            </a:r>
            <a:r>
              <a:rPr lang="es-ES" dirty="0" smtClean="0"/>
              <a:t> de </a:t>
            </a:r>
            <a:r>
              <a:rPr lang="es-ES" dirty="0" err="1" smtClean="0"/>
              <a:t>petxines</a:t>
            </a:r>
            <a:r>
              <a:rPr lang="es-ES" dirty="0" smtClean="0"/>
              <a:t> a la </a:t>
            </a:r>
            <a:r>
              <a:rPr lang="es-ES" dirty="0" err="1" smtClean="0"/>
              <a:t>muntanya</a:t>
            </a:r>
            <a:r>
              <a:rPr lang="es-ES" dirty="0" smtClean="0"/>
              <a:t> de Montserrat indiquen que fa 50 </a:t>
            </a:r>
            <a:r>
              <a:rPr lang="es-ES" dirty="0" err="1" smtClean="0"/>
              <a:t>milions</a:t>
            </a:r>
            <a:r>
              <a:rPr lang="es-ES" dirty="0" smtClean="0"/>
              <a:t> </a:t>
            </a:r>
            <a:r>
              <a:rPr lang="es-ES" dirty="0" err="1" smtClean="0"/>
              <a:t>d’anys</a:t>
            </a:r>
            <a:r>
              <a:rPr lang="es-ES" dirty="0"/>
              <a:t> </a:t>
            </a:r>
            <a:r>
              <a:rPr lang="es-ES" dirty="0" smtClean="0"/>
              <a:t>aquella zona es </a:t>
            </a:r>
            <a:r>
              <a:rPr lang="es-ES" dirty="0" err="1" smtClean="0"/>
              <a:t>trobava</a:t>
            </a:r>
            <a:r>
              <a:rPr lang="es-ES" dirty="0" smtClean="0"/>
              <a:t> </a:t>
            </a:r>
            <a:r>
              <a:rPr lang="es-ES" dirty="0" err="1" smtClean="0"/>
              <a:t>submergida</a:t>
            </a:r>
            <a:r>
              <a:rPr lang="es-ES" dirty="0" smtClean="0"/>
              <a:t>. </a:t>
            </a: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63474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423148" cy="541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228184" y="620688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Gràcies als fòssils guia, avui sabem que  fa uns 50 milions d’anys hi havia hagut un mar interior i que el seu “aixecament” va donar lloc a les muntanyes de Montserrat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61653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http://www.itinerarisgeologics.com/wp-content/themes/UNDERSCRORE_BOOTSTRAP_TEMPL/material/montserrat.pdf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0307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123</Words>
  <Application>Microsoft Office PowerPoint</Application>
  <PresentationFormat>Presentación en pantalla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Wegener, la Teoria de la Deriva Continental i els Fòssils Guia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dOMÈNECH</dc:creator>
  <cp:lastModifiedBy>jORDI dOMÈNECH</cp:lastModifiedBy>
  <cp:revision>11</cp:revision>
  <dcterms:created xsi:type="dcterms:W3CDTF">2021-09-08T15:58:40Z</dcterms:created>
  <dcterms:modified xsi:type="dcterms:W3CDTF">2021-09-08T17:12:58Z</dcterms:modified>
</cp:coreProperties>
</file>